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20/03/2023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366" y="239486"/>
            <a:ext cx="10515600" cy="842237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>
                <a:latin typeface="Garamond" panose="02020404030301010803" pitchFamily="18" charset="0"/>
              </a:rPr>
              <a:t>IV </a:t>
            </a:r>
            <a:r>
              <a:rPr lang="it-IT" sz="2000" b="1" cap="all" dirty="0">
                <a:latin typeface="Garamond" panose="02020404030301010803" pitchFamily="18" charset="0"/>
              </a:rPr>
              <a:t>Trimestre 2022 – Tassi di assenza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47C4D013-969A-FBA9-4BAD-8B6B9B17E9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000" y="1080000"/>
            <a:ext cx="11314328" cy="555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IV Trimestre 2022 – Tassi di assenza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21</cp:revision>
  <dcterms:created xsi:type="dcterms:W3CDTF">2022-03-16T11:36:03Z</dcterms:created>
  <dcterms:modified xsi:type="dcterms:W3CDTF">2023-03-20T11:21:25Z</dcterms:modified>
</cp:coreProperties>
</file>